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64" r:id="rId4"/>
    <p:sldId id="265" r:id="rId5"/>
    <p:sldId id="266" r:id="rId6"/>
    <p:sldId id="267" r:id="rId7"/>
    <p:sldId id="263" r:id="rId8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59" autoAdjust="0"/>
    <p:restoredTop sz="86380" autoAdjust="0"/>
  </p:normalViewPr>
  <p:slideViewPr>
    <p:cSldViewPr snapToGrid="0">
      <p:cViewPr varScale="1">
        <p:scale>
          <a:sx n="73" d="100"/>
          <a:sy n="73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856" y="-102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6FB95-BDC5-4683-9450-F79212ECC3C2}" type="datetimeFigureOut">
              <a:rPr lang="en-GB" smtClean="0"/>
              <a:pPr/>
              <a:t>21/01/2019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20F60-7FA5-4013-AE5E-975425D633C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EFD06E-DB92-4213-9246-53626C34078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EEB452-75AD-458F-AA01-FB846CE995F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2F16-2E21-4256-A307-D59A997C608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1E2E4-13E1-4F38-8F49-B1F21CEA67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A2B8-CD2E-4112-B422-DD6C94C9C4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7AE5-393A-476F-AE6C-4C54F3EA15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5D1F2-3BDB-4D03-8851-FBE3F1EF6B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DD33-2618-4895-9CCB-F32A30CE3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740D-34FE-472C-885B-CEC38B6D29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A26-23E9-4B8C-BD65-093377457B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3680-0B82-40D1-8F34-7379A7C8F5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DAC3-725F-4101-ACE5-DE654C4947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8E840B-E163-4B7E-A945-9C852F9BC47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CACCD8-9C55-4BD2-A94B-D19EA23A70C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472541"/>
            <a:ext cx="7772400" cy="2006929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Rooted in Jesus Christ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5343896"/>
            <a:ext cx="6400800" cy="700644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+mj-lt"/>
              </a:rPr>
              <a:t>Colossians </a:t>
            </a:r>
            <a:r>
              <a:rPr lang="en-GB" sz="4000" b="1" dirty="0" smtClean="0">
                <a:latin typeface="+mj-lt"/>
              </a:rPr>
              <a:t>2</a:t>
            </a:r>
            <a:r>
              <a:rPr lang="en-GB" sz="4000" b="1" dirty="0" smtClean="0">
                <a:latin typeface="+mj-lt"/>
              </a:rPr>
              <a:t>:1 </a:t>
            </a:r>
            <a:r>
              <a:rPr lang="en-GB" sz="4000" b="1" dirty="0">
                <a:latin typeface="+mj-lt"/>
              </a:rPr>
              <a:t>- </a:t>
            </a:r>
            <a:r>
              <a:rPr lang="en-GB" sz="4000" b="1" dirty="0" smtClean="0">
                <a:latin typeface="+mj-lt"/>
              </a:rPr>
              <a:t>10</a:t>
            </a:r>
            <a:endParaRPr lang="en-GB" sz="4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ROOTED IN JESUS CHRIST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Paul’s </a:t>
            </a:r>
            <a:r>
              <a:rPr lang="en-GB" sz="3200" b="1" dirty="0" smtClean="0">
                <a:latin typeface="+mj-lt"/>
              </a:rPr>
              <a:t>battle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Paul is in prison yet </a:t>
            </a:r>
            <a:r>
              <a:rPr lang="en-GB" sz="3200" b="1" dirty="0" smtClean="0">
                <a:latin typeface="+mj-lt"/>
              </a:rPr>
              <a:t>His concern is for his fellow believers, even if he has not met them (1)</a:t>
            </a:r>
          </a:p>
          <a:p>
            <a:r>
              <a:rPr lang="en-GB" sz="3200" b="1" dirty="0" smtClean="0">
                <a:latin typeface="+mj-lt"/>
              </a:rPr>
              <a:t>He is fighting (</a:t>
            </a:r>
            <a:r>
              <a:rPr lang="en-GB" sz="3200" b="1" i="1" dirty="0" err="1" smtClean="0">
                <a:latin typeface="+mj-lt"/>
              </a:rPr>
              <a:t>agon</a:t>
            </a:r>
            <a:r>
              <a:rPr lang="en-GB" sz="3200" b="1" dirty="0" smtClean="0">
                <a:latin typeface="+mj-lt"/>
              </a:rPr>
              <a:t>) for them in prayer</a:t>
            </a:r>
          </a:p>
          <a:p>
            <a:r>
              <a:rPr lang="en-GB" sz="3200" b="1" dirty="0" smtClean="0">
                <a:latin typeface="+mj-lt"/>
              </a:rPr>
              <a:t>He is also battling so that his example in prison would encourage others</a:t>
            </a:r>
          </a:p>
          <a:p>
            <a:r>
              <a:rPr lang="en-GB" sz="3200" b="1" dirty="0" smtClean="0">
                <a:latin typeface="+mj-lt"/>
              </a:rPr>
              <a:t>He wants to see a courageous church (2), their hearts encouraged (</a:t>
            </a:r>
            <a:r>
              <a:rPr lang="en-GB" sz="3200" b="1" i="1" dirty="0" err="1" smtClean="0">
                <a:latin typeface="+mj-lt"/>
              </a:rPr>
              <a:t>parakalein</a:t>
            </a:r>
            <a:r>
              <a:rPr lang="en-GB" sz="3200" b="1" dirty="0" smtClean="0">
                <a:latin typeface="+mj-lt"/>
              </a:rPr>
              <a:t>)</a:t>
            </a:r>
          </a:p>
          <a:p>
            <a:r>
              <a:rPr lang="en-GB" sz="3200" b="1" dirty="0" smtClean="0">
                <a:latin typeface="+mj-lt"/>
              </a:rPr>
              <a:t>He wants to see a church bound together in love</a:t>
            </a: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ROOTED IN JESUS CHRIST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09006" y="950027"/>
            <a:ext cx="8778240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Paul’s </a:t>
            </a:r>
            <a:r>
              <a:rPr lang="en-GB" sz="3200" b="1" dirty="0" smtClean="0">
                <a:latin typeface="+mj-lt"/>
              </a:rPr>
              <a:t>battle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He wants to see a church that is clear sighted in wisdom and knowledge moving forward</a:t>
            </a:r>
          </a:p>
          <a:p>
            <a:r>
              <a:rPr lang="en-GB" sz="3200" b="1" dirty="0" smtClean="0">
                <a:latin typeface="+mj-lt"/>
              </a:rPr>
              <a:t>That wisdom and knowledge comes from Jesus through whom the mysteries of God are revealed</a:t>
            </a:r>
          </a:p>
          <a:p>
            <a:r>
              <a:rPr lang="en-GB" sz="3200" b="1" dirty="0" smtClean="0">
                <a:latin typeface="+mj-lt"/>
              </a:rPr>
              <a:t>These mysteries are “hidden” (</a:t>
            </a:r>
            <a:r>
              <a:rPr lang="en-GB" sz="3200" b="1" i="1" dirty="0" err="1" smtClean="0">
                <a:latin typeface="+mj-lt"/>
              </a:rPr>
              <a:t>apokruphos</a:t>
            </a:r>
            <a:r>
              <a:rPr lang="en-GB" sz="3200" b="1" i="1" dirty="0" smtClean="0">
                <a:latin typeface="+mj-lt"/>
              </a:rPr>
              <a:t>)</a:t>
            </a:r>
            <a:r>
              <a:rPr lang="en-GB" sz="3200" b="1" dirty="0" smtClean="0">
                <a:latin typeface="+mj-lt"/>
              </a:rPr>
              <a:t> in Jesus</a:t>
            </a:r>
          </a:p>
          <a:p>
            <a:r>
              <a:rPr lang="en-GB" sz="3200" b="1" dirty="0" smtClean="0">
                <a:latin typeface="+mj-lt"/>
              </a:rPr>
              <a:t>Unlike the Gnostics of his time who claimed special knowledge that was hidden, </a:t>
            </a:r>
            <a:r>
              <a:rPr lang="en-GB" sz="3200" b="1" dirty="0" smtClean="0">
                <a:latin typeface="+mj-lt"/>
              </a:rPr>
              <a:t>P</a:t>
            </a:r>
            <a:r>
              <a:rPr lang="en-GB" sz="3200" b="1" dirty="0" smtClean="0">
                <a:latin typeface="+mj-lt"/>
              </a:rPr>
              <a:t>aul says that Jesus reveals the truth</a:t>
            </a:r>
            <a:endParaRPr lang="en-GB" sz="3200" b="1" dirty="0" smtClean="0">
              <a:latin typeface="+mj-lt"/>
            </a:endParaRP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ROOTED IN JESUS CHRIST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09006" y="950027"/>
            <a:ext cx="8778240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Who do we listen to (4, 8)?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Paul is concerned that the Colossians might be deceived as to what they should believe (4) </a:t>
            </a:r>
          </a:p>
          <a:p>
            <a:r>
              <a:rPr lang="en-GB" sz="3200" b="1" dirty="0" smtClean="0">
                <a:latin typeface="+mj-lt"/>
              </a:rPr>
              <a:t>We face that same battle today</a:t>
            </a:r>
          </a:p>
          <a:p>
            <a:r>
              <a:rPr lang="en-GB" sz="3200" b="1" dirty="0" smtClean="0">
                <a:latin typeface="+mj-lt"/>
              </a:rPr>
              <a:t>We need to avoid seductive lies that will lead us astray in matters of faith</a:t>
            </a:r>
          </a:p>
          <a:p>
            <a:r>
              <a:rPr lang="en-GB" sz="3200" b="1" dirty="0" smtClean="0">
                <a:latin typeface="+mj-lt"/>
              </a:rPr>
              <a:t>Beware of the traditions of men and worldly philosophy that might “kidnap” us</a:t>
            </a:r>
            <a:endParaRPr lang="en-GB" sz="3200" b="1" dirty="0" smtClean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Paul is encouraged to hear that they are standing strong together in faith</a:t>
            </a:r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ROOTED IN JESUS CHRIST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09006" y="950027"/>
            <a:ext cx="8778240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Rooted and grounded (6,7)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Having received </a:t>
            </a:r>
            <a:r>
              <a:rPr lang="en-GB" sz="3200" b="1" dirty="0" smtClean="0">
                <a:latin typeface="+mj-lt"/>
              </a:rPr>
              <a:t>J</a:t>
            </a:r>
            <a:r>
              <a:rPr lang="en-GB" sz="3200" b="1" dirty="0" smtClean="0">
                <a:latin typeface="+mj-lt"/>
              </a:rPr>
              <a:t>esus into their lives there is a need to press on (walk in Him)</a:t>
            </a:r>
          </a:p>
          <a:p>
            <a:r>
              <a:rPr lang="en-GB" sz="3200" b="1" dirty="0" smtClean="0">
                <a:latin typeface="+mj-lt"/>
              </a:rPr>
              <a:t>Be conscious of His presence with us at all times</a:t>
            </a:r>
          </a:p>
          <a:p>
            <a:r>
              <a:rPr lang="en-GB" sz="3200" b="1" dirty="0" smtClean="0">
                <a:latin typeface="+mj-lt"/>
              </a:rPr>
              <a:t>Rooted in Him (like a firmly secure tree, its life flowing from its roots)</a:t>
            </a:r>
          </a:p>
          <a:p>
            <a:r>
              <a:rPr lang="en-GB" sz="3200" b="1" dirty="0" smtClean="0">
                <a:latin typeface="+mj-lt"/>
              </a:rPr>
              <a:t>Built up in Him (like a house on strong foundations)</a:t>
            </a:r>
          </a:p>
          <a:p>
            <a:r>
              <a:rPr lang="en-GB" sz="3200" b="1" dirty="0" smtClean="0">
                <a:latin typeface="+mj-lt"/>
              </a:rPr>
              <a:t>Jesus is the source of our life and the strength needed for our stability</a:t>
            </a:r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ROOTED IN JESUS CHRIST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09006" y="950027"/>
            <a:ext cx="8778240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Complete in Him (9,10 )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While the false teachers would add to what Jesus had done, Paul declares that Jesus is all sufficient</a:t>
            </a:r>
          </a:p>
          <a:p>
            <a:r>
              <a:rPr lang="en-GB" sz="3200" b="1" dirty="0" smtClean="0">
                <a:latin typeface="+mj-lt"/>
              </a:rPr>
              <a:t>Jesus is absolutely unique – all there is of deity is found in Him alone</a:t>
            </a:r>
            <a:endParaRPr lang="en-GB" sz="3200" b="1" dirty="0" smtClean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If we are in Christ then we are also complete</a:t>
            </a:r>
          </a:p>
          <a:p>
            <a:r>
              <a:rPr lang="en-GB" sz="3200" b="1" dirty="0" smtClean="0">
                <a:latin typeface="+mj-lt"/>
              </a:rPr>
              <a:t>If you move away from </a:t>
            </a:r>
            <a:r>
              <a:rPr lang="en-GB" sz="3200" b="1" dirty="0" smtClean="0">
                <a:latin typeface="+mj-lt"/>
              </a:rPr>
              <a:t>J</a:t>
            </a:r>
            <a:r>
              <a:rPr lang="en-GB" sz="3200" b="1" dirty="0" smtClean="0">
                <a:latin typeface="+mj-lt"/>
              </a:rPr>
              <a:t>esus, no matter what you are promised: you lose</a:t>
            </a:r>
          </a:p>
          <a:p>
            <a:r>
              <a:rPr lang="en-GB" sz="3200" b="1" dirty="0" smtClean="0">
                <a:latin typeface="+mj-lt"/>
              </a:rPr>
              <a:t>He is the One with all  authority</a:t>
            </a: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73506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ROOTED IN JESUS CHRIST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607422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800" b="1" dirty="0">
                <a:latin typeface="+mj-lt"/>
              </a:rPr>
              <a:t>LESSONS FOR TODAY</a:t>
            </a:r>
            <a:endParaRPr lang="en-GB" sz="2800" dirty="0">
              <a:latin typeface="+mj-lt"/>
            </a:endParaRPr>
          </a:p>
          <a:p>
            <a:r>
              <a:rPr lang="en-GB" sz="3200" b="1" dirty="0" smtClean="0"/>
              <a:t>Be careful who you listen to or read</a:t>
            </a:r>
          </a:p>
          <a:p>
            <a:r>
              <a:rPr lang="en-GB" sz="3200" b="1" dirty="0" smtClean="0"/>
              <a:t>Anything that tries to add or take away from what </a:t>
            </a:r>
            <a:r>
              <a:rPr lang="en-GB" sz="3200" b="1" dirty="0" smtClean="0"/>
              <a:t>J</a:t>
            </a:r>
            <a:r>
              <a:rPr lang="en-GB" sz="3200" b="1" dirty="0" smtClean="0"/>
              <a:t>esus has done or said should be avoided</a:t>
            </a:r>
          </a:p>
          <a:p>
            <a:r>
              <a:rPr lang="en-GB" sz="3200" b="1" dirty="0" smtClean="0"/>
              <a:t>If we grasp the enormity of who Jesus is and what He has done for us then we will be firmly rooted and grounded in our faith</a:t>
            </a:r>
          </a:p>
          <a:p>
            <a:r>
              <a:rPr lang="en-GB" sz="3200" b="1" dirty="0" smtClean="0"/>
              <a:t>How big is your view of Jesus?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557</TotalTime>
  <Words>449</Words>
  <Application>Microsoft Office PowerPoint</Application>
  <PresentationFormat>On-screen Show (4:3)</PresentationFormat>
  <Paragraphs>49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Rooted in Jesus Christ</vt:lpstr>
      <vt:lpstr> ROOTED IN JESUS CHRIST</vt:lpstr>
      <vt:lpstr> ROOTED IN JESUS CHRIST</vt:lpstr>
      <vt:lpstr> ROOTED IN JESUS CHRIST</vt:lpstr>
      <vt:lpstr> ROOTED IN JESUS CHRIST</vt:lpstr>
      <vt:lpstr> ROOTED IN JESUS CHRIST</vt:lpstr>
      <vt:lpstr>ROOTED IN JESUS CHRIST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Chapman</dc:creator>
  <cp:lastModifiedBy>User</cp:lastModifiedBy>
  <cp:revision>70</cp:revision>
  <cp:lastPrinted>2018-10-29T13:10:57Z</cp:lastPrinted>
  <dcterms:created xsi:type="dcterms:W3CDTF">2006-10-06T13:54:24Z</dcterms:created>
  <dcterms:modified xsi:type="dcterms:W3CDTF">2019-01-21T10:46:17Z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TC011800021033</vt:lpwstr>
  </property>
</Properties>
</file>